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0FE09-D19A-4325-A1CB-6BBBA576B47F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8736-1128-4C62-98FE-F566DED32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83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14525-909C-4766-AF21-90A27214CC0F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3190E-E871-4375-B459-6C2B78DB3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8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86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8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5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21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05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32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20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3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572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5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3/13/2018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6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-457200"/>
            <a:ext cx="8534400" cy="1371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Me llamo ___________	 Clase 801</a:t>
            </a:r>
            <a:br>
              <a:rPr lang="en-US" sz="2800" dirty="0" smtClean="0">
                <a:solidFill>
                  <a:srgbClr val="00B050"/>
                </a:solidFill>
              </a:rPr>
            </a:br>
            <a:r>
              <a:rPr lang="en-US" sz="2800" dirty="0" smtClean="0">
                <a:solidFill>
                  <a:srgbClr val="00B050"/>
                </a:solidFill>
              </a:rPr>
              <a:t>la fecha es el 13 de </a:t>
            </a:r>
            <a:r>
              <a:rPr lang="en-US" sz="2800" smtClean="0">
                <a:solidFill>
                  <a:srgbClr val="00B050"/>
                </a:solidFill>
              </a:rPr>
              <a:t>MARZo</a:t>
            </a:r>
            <a:r>
              <a:rPr lang="en-US" sz="2800" dirty="0" smtClean="0">
                <a:solidFill>
                  <a:srgbClr val="00B050"/>
                </a:solidFill>
              </a:rPr>
              <a:t> del 2018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60198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59:  </a:t>
            </a:r>
            <a:r>
              <a:rPr lang="en-US" sz="2800" b="0" dirty="0" smtClean="0"/>
              <a:t>¿</a:t>
            </a:r>
            <a:r>
              <a:rPr lang="en-US" sz="2800" b="0" dirty="0" err="1" smtClean="0"/>
              <a:t>Cómo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continuamos</a:t>
            </a:r>
            <a:r>
              <a:rPr lang="en-US" sz="2800" b="0" dirty="0" smtClean="0"/>
              <a:t> la </a:t>
            </a:r>
            <a:r>
              <a:rPr lang="en-US" sz="2800" b="0" dirty="0" err="1" smtClean="0"/>
              <a:t>practica</a:t>
            </a:r>
            <a:r>
              <a:rPr lang="en-US" sz="2800" b="0" dirty="0" smtClean="0"/>
              <a:t> para el </a:t>
            </a:r>
            <a:r>
              <a:rPr lang="en-US" sz="2800" b="0" dirty="0" err="1" smtClean="0"/>
              <a:t>examen</a:t>
            </a:r>
            <a:r>
              <a:rPr lang="en-US" sz="2800" b="0" dirty="0" smtClean="0"/>
              <a:t> del </a:t>
            </a:r>
            <a:r>
              <a:rPr lang="en-US" sz="2800" b="0" dirty="0" err="1" smtClean="0"/>
              <a:t>capitulo</a:t>
            </a:r>
            <a:r>
              <a:rPr lang="en-US" sz="2800" b="0" dirty="0" smtClean="0"/>
              <a:t> 7?</a:t>
            </a:r>
          </a:p>
          <a:p>
            <a:r>
              <a:rPr lang="en-US" sz="2800" b="0" dirty="0" smtClean="0">
                <a:solidFill>
                  <a:srgbClr val="7030A0"/>
                </a:solidFill>
              </a:rPr>
              <a:t>L.O: to review the Summer/Winter unit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Inicial:</a:t>
            </a:r>
            <a:r>
              <a:rPr lang="en-US" sz="2800" b="0" dirty="0" err="1" smtClean="0"/>
              <a:t>TEXTO</a:t>
            </a:r>
            <a:r>
              <a:rPr lang="en-US" sz="2800" b="0" dirty="0" smtClean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4</a:t>
            </a:r>
            <a:r>
              <a:rPr lang="en-US" sz="2800" b="0" dirty="0" smtClean="0"/>
              <a:t> p. 255</a:t>
            </a:r>
          </a:p>
          <a:p>
            <a:r>
              <a:rPr lang="en-US" sz="2800" b="0" dirty="0" smtClean="0"/>
              <a:t>13. Carlos____________ </a:t>
            </a:r>
            <a:r>
              <a:rPr lang="en-US" sz="2800" b="0" dirty="0" err="1" smtClean="0"/>
              <a:t>en</a:t>
            </a:r>
            <a:r>
              <a:rPr lang="en-US" sz="2800" b="0" dirty="0" smtClean="0"/>
              <a:t> el </a:t>
            </a:r>
            <a:r>
              <a:rPr lang="en-US" sz="2800" b="0" dirty="0" err="1" smtClean="0"/>
              <a:t>agua</a:t>
            </a:r>
            <a:r>
              <a:rPr lang="en-US" sz="2800" b="0" dirty="0" smtClean="0"/>
              <a:t>. </a:t>
            </a:r>
            <a:r>
              <a:rPr lang="en-US" sz="2800" b="0" i="1" dirty="0" smtClean="0"/>
              <a:t>(</a:t>
            </a:r>
            <a:r>
              <a:rPr lang="en-US" sz="2800" b="0" i="1" dirty="0" err="1" smtClean="0"/>
              <a:t>esquiar</a:t>
            </a:r>
            <a:r>
              <a:rPr lang="en-US" sz="2800" b="0" i="1" dirty="0" smtClean="0"/>
              <a:t>)</a:t>
            </a:r>
          </a:p>
          <a:p>
            <a:r>
              <a:rPr lang="en-US" sz="2800" b="0" dirty="0" smtClean="0"/>
              <a:t>14. </a:t>
            </a:r>
            <a:r>
              <a:rPr lang="en-US" sz="2800" b="0" dirty="0" err="1" smtClean="0"/>
              <a:t>Ellos</a:t>
            </a:r>
            <a:r>
              <a:rPr lang="en-US" sz="2800" b="0" dirty="0" smtClean="0"/>
              <a:t> _____________ un </a:t>
            </a:r>
            <a:r>
              <a:rPr lang="en-US" sz="2800" b="0" dirty="0" err="1" smtClean="0"/>
              <a:t>barquito</a:t>
            </a:r>
            <a:r>
              <a:rPr lang="en-US" sz="2800" b="0" dirty="0" smtClean="0"/>
              <a:t>. </a:t>
            </a:r>
            <a:r>
              <a:rPr lang="en-US" sz="2800" b="0" i="1" dirty="0" smtClean="0"/>
              <a:t>(</a:t>
            </a:r>
            <a:r>
              <a:rPr lang="en-US" sz="2800" b="0" i="1" dirty="0" err="1" smtClean="0"/>
              <a:t>alquilar</a:t>
            </a:r>
            <a:r>
              <a:rPr lang="en-US" sz="2800" b="0" i="1" dirty="0" smtClean="0"/>
              <a:t>)</a:t>
            </a:r>
            <a:endParaRPr lang="en-US" sz="2800" b="0" dirty="0" smtClean="0"/>
          </a:p>
          <a:p>
            <a:r>
              <a:rPr lang="en-US" sz="2800" b="0" dirty="0" smtClean="0"/>
              <a:t>15. La </a:t>
            </a:r>
            <a:r>
              <a:rPr lang="en-US" sz="2800" b="0" dirty="0" err="1" smtClean="0"/>
              <a:t>temperatura</a:t>
            </a:r>
            <a:r>
              <a:rPr lang="en-US" sz="2800" b="0" dirty="0" smtClean="0"/>
              <a:t> ________ a cero. </a:t>
            </a:r>
            <a:r>
              <a:rPr lang="en-US" sz="2800" b="0" i="1" dirty="0" smtClean="0"/>
              <a:t>(</a:t>
            </a:r>
            <a:r>
              <a:rPr lang="en-US" sz="2800" b="0" i="1" dirty="0" err="1" smtClean="0"/>
              <a:t>bajar</a:t>
            </a:r>
            <a:r>
              <a:rPr lang="en-US" sz="2800" b="0" i="1" dirty="0" smtClean="0"/>
              <a:t>)</a:t>
            </a:r>
            <a:endParaRPr lang="en-US" sz="2800" b="0" dirty="0" smtClean="0"/>
          </a:p>
          <a:p>
            <a:pPr marL="514350" indent="-514350">
              <a:buAutoNum type="arabicPeriod" startAt="16"/>
            </a:pPr>
            <a:r>
              <a:rPr lang="en-US" sz="2800" b="0" dirty="0" smtClean="0"/>
              <a:t>¿____________ (</a:t>
            </a:r>
            <a:r>
              <a:rPr lang="en-US" sz="2800" b="0" dirty="0" err="1" smtClean="0"/>
              <a:t>tú</a:t>
            </a:r>
            <a:r>
              <a:rPr lang="en-US" sz="2800" b="0" dirty="0" smtClean="0"/>
              <a:t>) </a:t>
            </a:r>
            <a:r>
              <a:rPr lang="en-US" sz="2800" b="0" dirty="0" err="1" smtClean="0"/>
              <a:t>fotos</a:t>
            </a:r>
            <a:r>
              <a:rPr lang="en-US" sz="2800" b="0" dirty="0" smtClean="0"/>
              <a:t>? </a:t>
            </a:r>
            <a:r>
              <a:rPr lang="en-US" sz="2800" b="0" i="1" dirty="0" smtClean="0"/>
              <a:t>(</a:t>
            </a:r>
            <a:r>
              <a:rPr lang="en-US" sz="2800" b="0" i="1" dirty="0" err="1" smtClean="0"/>
              <a:t>tomar</a:t>
            </a:r>
            <a:r>
              <a:rPr lang="en-US" sz="2800" b="0" i="1" dirty="0" smtClean="0"/>
              <a:t>)</a:t>
            </a:r>
            <a:endParaRPr lang="en-US" sz="2800" b="0" dirty="0" smtClean="0"/>
          </a:p>
          <a:p>
            <a:pPr marL="514350" indent="-514350">
              <a:buAutoNum type="arabicPeriod" startAt="16"/>
            </a:pPr>
            <a:r>
              <a:rPr lang="en-US" sz="2800" b="0" dirty="0" err="1" smtClean="0"/>
              <a:t>Yo</a:t>
            </a:r>
            <a:r>
              <a:rPr lang="en-US" sz="2800" b="0" dirty="0" smtClean="0"/>
              <a:t> _________ </a:t>
            </a:r>
            <a:r>
              <a:rPr lang="en-US" sz="2800" b="0" dirty="0" err="1" smtClean="0"/>
              <a:t>español</a:t>
            </a:r>
            <a:r>
              <a:rPr lang="en-US" sz="2800" b="0" dirty="0" smtClean="0"/>
              <a:t> con </a:t>
            </a:r>
            <a:r>
              <a:rPr lang="en-US" sz="2800" b="0" dirty="0" err="1" smtClean="0"/>
              <a:t>mis</a:t>
            </a:r>
            <a:r>
              <a:rPr lang="en-US" sz="2800" b="0" dirty="0" smtClean="0"/>
              <a:t> amigos. </a:t>
            </a:r>
            <a:r>
              <a:rPr lang="en-US" sz="2800" b="0" i="1" dirty="0" smtClean="0"/>
              <a:t>(</a:t>
            </a:r>
            <a:r>
              <a:rPr lang="en-US" sz="2800" b="0" i="1" dirty="0" err="1" smtClean="0"/>
              <a:t>hablar</a:t>
            </a:r>
            <a:r>
              <a:rPr lang="en-US" sz="2800" b="0" i="1" dirty="0" smtClean="0"/>
              <a:t>)</a:t>
            </a:r>
          </a:p>
          <a:p>
            <a:r>
              <a:rPr lang="en-US" sz="2800" b="0" dirty="0" smtClean="0"/>
              <a:t>18. 19.- </a:t>
            </a:r>
            <a:r>
              <a:rPr lang="en-US" sz="2800" b="0" dirty="0" err="1" smtClean="0"/>
              <a:t>Nosotros</a:t>
            </a:r>
            <a:r>
              <a:rPr lang="en-US" sz="2800" b="0" dirty="0" smtClean="0"/>
              <a:t> __________ las </a:t>
            </a:r>
            <a:r>
              <a:rPr lang="en-US" sz="2800" b="0" dirty="0" err="1" smtClean="0"/>
              <a:t>fotos</a:t>
            </a:r>
            <a:r>
              <a:rPr lang="en-US" sz="2800" b="0" dirty="0" smtClean="0"/>
              <a:t> que Elena    </a:t>
            </a:r>
          </a:p>
          <a:p>
            <a:r>
              <a:rPr lang="en-US" sz="2800" b="0" dirty="0"/>
              <a:t> </a:t>
            </a:r>
            <a:r>
              <a:rPr lang="en-US" sz="2800" b="0" dirty="0" smtClean="0"/>
              <a:t>            _________. </a:t>
            </a:r>
            <a:r>
              <a:rPr lang="en-US" sz="2800" b="0" i="1" dirty="0" smtClean="0"/>
              <a:t>(</a:t>
            </a:r>
            <a:r>
              <a:rPr lang="en-US" sz="2800" b="0" i="1" dirty="0" err="1" smtClean="0"/>
              <a:t>miriar</a:t>
            </a:r>
            <a:r>
              <a:rPr lang="en-US" sz="2800" b="0" i="1" dirty="0" smtClean="0"/>
              <a:t>, </a:t>
            </a:r>
            <a:r>
              <a:rPr lang="en-US" sz="2800" b="0" i="1" dirty="0" err="1" smtClean="0"/>
              <a:t>tomar</a:t>
            </a:r>
            <a:r>
              <a:rPr lang="en-US" sz="2800" b="0" i="1" dirty="0" smtClean="0"/>
              <a:t>)</a:t>
            </a:r>
          </a:p>
          <a:p>
            <a:r>
              <a:rPr lang="en-US" sz="2800" b="0" dirty="0" smtClean="0"/>
              <a:t>20. </a:t>
            </a:r>
            <a:r>
              <a:rPr lang="en-US" sz="2800" b="0" dirty="0" err="1" smtClean="0"/>
              <a:t>Yo</a:t>
            </a:r>
            <a:r>
              <a:rPr lang="en-US" sz="2800" b="0" dirty="0" smtClean="0"/>
              <a:t> ___________ un CD. </a:t>
            </a:r>
            <a:r>
              <a:rPr lang="en-US" sz="2800" b="0" i="1" dirty="0" smtClean="0"/>
              <a:t>(</a:t>
            </a:r>
            <a:r>
              <a:rPr lang="en-US" sz="2800" b="0" i="1" dirty="0" err="1" smtClean="0"/>
              <a:t>escuchar</a:t>
            </a:r>
            <a:r>
              <a:rPr lang="en-US" sz="2800" b="0" i="1" dirty="0" smtClean="0"/>
              <a:t>)</a:t>
            </a:r>
            <a:endParaRPr lang="en-US" sz="2800" b="0" dirty="0" smtClean="0"/>
          </a:p>
          <a:p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057400" y="2895600"/>
            <a:ext cx="16764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smtClean="0">
                <a:solidFill>
                  <a:srgbClr val="008000"/>
                </a:solidFill>
              </a:rPr>
              <a:t>esquió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24000" y="3439180"/>
            <a:ext cx="23622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smtClean="0">
                <a:solidFill>
                  <a:srgbClr val="008000"/>
                </a:solidFill>
              </a:rPr>
              <a:t>alquilaron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429000" y="3896380"/>
            <a:ext cx="16764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smtClean="0">
                <a:solidFill>
                  <a:srgbClr val="008000"/>
                </a:solidFill>
              </a:rPr>
              <a:t>bajó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66800" y="4343400"/>
            <a:ext cx="20574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smtClean="0">
                <a:solidFill>
                  <a:srgbClr val="008000"/>
                </a:solidFill>
              </a:rPr>
              <a:t>Tomaste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371600" y="4800600"/>
            <a:ext cx="16764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smtClean="0">
                <a:solidFill>
                  <a:srgbClr val="008000"/>
                </a:solidFill>
              </a:rPr>
              <a:t>hablé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895600" y="5323820"/>
            <a:ext cx="19050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smtClean="0">
                <a:solidFill>
                  <a:srgbClr val="008000"/>
                </a:solidFill>
              </a:rPr>
              <a:t>miramos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440873" y="5791200"/>
            <a:ext cx="16764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smtClean="0">
                <a:solidFill>
                  <a:srgbClr val="008000"/>
                </a:solidFill>
              </a:rPr>
              <a:t>tomó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371600" y="6258580"/>
            <a:ext cx="16764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smtClean="0">
                <a:solidFill>
                  <a:srgbClr val="008000"/>
                </a:solidFill>
              </a:rPr>
              <a:t>escuché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31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772400" cy="762318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del </a:t>
            </a:r>
            <a:r>
              <a:rPr lang="en-US" dirty="0" err="1" smtClean="0"/>
              <a:t>PrOPOSITO</a:t>
            </a:r>
            <a:r>
              <a:rPr lang="en-US" dirty="0" smtClean="0"/>
              <a:t> 58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79437"/>
            <a:ext cx="8763000" cy="6430963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2800" b="0" dirty="0" smtClean="0"/>
              <a:t>p. 7.21</a:t>
            </a:r>
          </a:p>
          <a:p>
            <a:r>
              <a:rPr lang="es-ES_tradnl" sz="2800" dirty="0" smtClean="0"/>
              <a:t>B.</a:t>
            </a:r>
            <a:r>
              <a:rPr lang="es-ES_tradnl" sz="2800" b="0" dirty="0" smtClean="0"/>
              <a:t> </a:t>
            </a:r>
            <a:r>
              <a:rPr lang="es-ES_tradnl" sz="2800" b="0" dirty="0" err="1" smtClean="0"/>
              <a:t>Answer</a:t>
            </a:r>
            <a:endParaRPr lang="es-ES_tradnl" sz="2800" b="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¿Cuándo dan los cursos de buceo?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¿Cuánto tiempo dura un curso?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¿Son grandes o pequeños los grupos que forman clases?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¿Cuándo hay cursos en la Costa?</a:t>
            </a:r>
          </a:p>
          <a:p>
            <a:r>
              <a:rPr lang="es-ES_tradnl" sz="2800" dirty="0" smtClean="0"/>
              <a:t>C. </a:t>
            </a:r>
            <a:r>
              <a:rPr lang="es-ES_tradnl" sz="2800" b="0" dirty="0" smtClean="0"/>
              <a:t>Verdad o Falso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Hay muchas personas en cada grupo o clase.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Es necesario ir a la Costa para tomar el curso.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El centro de Buceo </a:t>
            </a:r>
            <a:r>
              <a:rPr lang="es-ES_tradnl" sz="2800" b="0" dirty="0" err="1" smtClean="0"/>
              <a:t>Dardanus</a:t>
            </a:r>
            <a:r>
              <a:rPr lang="es-ES_tradnl" sz="2800" b="0" dirty="0" smtClean="0"/>
              <a:t> permite a los estudiantes tener muchas inmersiones.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Dan cursos solo en Mayo.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Todo lo que uno necesita para bucear esta incluido en el precio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b="0" dirty="0" smtClean="0"/>
              <a:t>Las horas de los cursos son flexibles.</a:t>
            </a:r>
            <a:endParaRPr lang="es-ES_tradnl" sz="28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85800" y="1371600"/>
            <a:ext cx="67818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Dan cursos de buceo durante todo el año.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1824335"/>
            <a:ext cx="67818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Un curso dura una semana.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85800" y="2281535"/>
            <a:ext cx="8153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Los grupos que forman clases son pequeños.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2800290"/>
            <a:ext cx="9144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dirty="0" smtClean="0">
                <a:solidFill>
                  <a:srgbClr val="008000"/>
                </a:solidFill>
              </a:rPr>
              <a:t>Hay cursos en la Costa durante los puentes de Semana Santa y mayo</a:t>
            </a:r>
            <a:endParaRPr lang="es-ES_tradnl" altLang="en-US" sz="2000" dirty="0">
              <a:solidFill>
                <a:srgbClr val="0080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010400" y="3581400"/>
            <a:ext cx="12954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Falso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162800" y="4034135"/>
            <a:ext cx="12954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Falso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419600" y="4796135"/>
            <a:ext cx="12954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Verdad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343400" y="5181600"/>
            <a:ext cx="12954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Falso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676400" y="6015335"/>
            <a:ext cx="12954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Verdad 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715000" y="6400800"/>
            <a:ext cx="12954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Verdad 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1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467600" cy="762318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la </a:t>
            </a:r>
            <a:r>
              <a:rPr lang="en-US" dirty="0" err="1" smtClean="0"/>
              <a:t>Tarea</a:t>
            </a:r>
            <a:r>
              <a:rPr lang="en-US" dirty="0" smtClean="0"/>
              <a:t> 58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09600"/>
            <a:ext cx="8382000" cy="60198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2800" b="0" u="sng" dirty="0" smtClean="0"/>
              <a:t>Ejercicio 2</a:t>
            </a:r>
            <a:r>
              <a:rPr lang="es-ES_tradnl" sz="2800" b="0" dirty="0" smtClean="0"/>
              <a:t> p. 254</a:t>
            </a:r>
          </a:p>
          <a:p>
            <a:r>
              <a:rPr lang="es-ES_tradnl" sz="2800" b="0" dirty="0" smtClean="0"/>
              <a:t>6. ¿Qué tiempo hace en verano?</a:t>
            </a:r>
          </a:p>
          <a:p>
            <a:endParaRPr lang="es-ES_tradnl" sz="2800" b="0" dirty="0"/>
          </a:p>
          <a:p>
            <a:r>
              <a:rPr lang="es-ES_tradnl" sz="2800" b="0" dirty="0" smtClean="0"/>
              <a:t>7. ¿Qué tiempo hace en el invierno?</a:t>
            </a:r>
          </a:p>
          <a:p>
            <a:endParaRPr lang="es-ES_tradnl" sz="2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2800" b="0" u="sng" dirty="0" smtClean="0"/>
              <a:t>Ejercicio 3</a:t>
            </a:r>
            <a:r>
              <a:rPr lang="es-ES_tradnl" sz="2800" b="0" dirty="0" smtClean="0"/>
              <a:t> p.254</a:t>
            </a:r>
          </a:p>
          <a:p>
            <a:r>
              <a:rPr lang="es-ES_tradnl" sz="2800" b="0" dirty="0" smtClean="0"/>
              <a:t>8. ¿Qué lleva una persona cuando va a la playa?</a:t>
            </a:r>
          </a:p>
          <a:p>
            <a:r>
              <a:rPr lang="es-ES_tradnl" sz="2800" b="0" dirty="0" smtClean="0"/>
              <a:t>9. ¿Qué lleva una persona cuando esquía?</a:t>
            </a:r>
          </a:p>
          <a:p>
            <a:r>
              <a:rPr lang="es-ES_tradnl" sz="2800" b="0" dirty="0" smtClean="0"/>
              <a:t>10. ¿Dónde puede nadar una persona?</a:t>
            </a:r>
          </a:p>
          <a:p>
            <a:r>
              <a:rPr lang="es-ES_tradnl" sz="2800" b="0" dirty="0" smtClean="0"/>
              <a:t>11. ¿Dónde puede esquiar una persona?</a:t>
            </a:r>
          </a:p>
          <a:p>
            <a:r>
              <a:rPr lang="es-ES_tradnl" sz="2800" b="0" dirty="0" smtClean="0"/>
              <a:t>12. ¿Dónde puede patinar una persona?</a:t>
            </a:r>
            <a:endParaRPr lang="es-ES_tradnl" sz="2800" b="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4800" y="1671935"/>
            <a:ext cx="80010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Hace buen tiempo. Hace (hay) sol. Hace calor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4800" y="2738735"/>
            <a:ext cx="67818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Hace mal tiempo. Hace frio. Nieva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33400" y="3881735"/>
            <a:ext cx="80772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Lleva traje de baño, toalla, gafas, crema solar, etc.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33400" y="4415135"/>
            <a:ext cx="83058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Lleva esquís, bastones, anorak, guantes, botas, etc.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9600" y="4953000"/>
            <a:ext cx="844434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Puede nadar en el mar, la piscina, balneario, lago, </a:t>
            </a:r>
            <a:r>
              <a:rPr lang="es-ES_tradnl" altLang="en-US" sz="2400" dirty="0" err="1" smtClean="0">
                <a:solidFill>
                  <a:srgbClr val="008000"/>
                </a:solidFill>
              </a:rPr>
              <a:t>etc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6200" y="5562600"/>
            <a:ext cx="8991600" cy="4462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300" dirty="0" smtClean="0">
                <a:solidFill>
                  <a:srgbClr val="008000"/>
                </a:solidFill>
              </a:rPr>
              <a:t>Puede esquiar en una estación de esquí, las montanas, </a:t>
            </a:r>
            <a:r>
              <a:rPr lang="es-ES_tradnl" altLang="en-US" sz="2300" dirty="0" err="1" smtClean="0">
                <a:solidFill>
                  <a:srgbClr val="008000"/>
                </a:solidFill>
              </a:rPr>
              <a:t>etc</a:t>
            </a:r>
            <a:endParaRPr lang="es-ES_tradnl" altLang="en-US" sz="2300" dirty="0">
              <a:solidFill>
                <a:srgbClr val="008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85800" y="6096000"/>
            <a:ext cx="8153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dirty="0" smtClean="0">
                <a:solidFill>
                  <a:srgbClr val="008000"/>
                </a:solidFill>
              </a:rPr>
              <a:t>Puede patinar en una pista de patinaje o hielo.</a:t>
            </a:r>
            <a:endParaRPr lang="es-ES_tradnl" alt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762318"/>
          </a:xfrm>
        </p:spPr>
        <p:txBody>
          <a:bodyPr/>
          <a:lstStyle/>
          <a:p>
            <a:r>
              <a:rPr lang="en-US" dirty="0" err="1" smtClean="0"/>
              <a:t>Ejercicios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624840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1</a:t>
            </a:r>
            <a:r>
              <a:rPr lang="en-US" sz="2800" b="0" dirty="0" smtClean="0"/>
              <a:t> p. 254 (1-5)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5</a:t>
            </a:r>
            <a:r>
              <a:rPr lang="en-US" sz="2800" b="0" dirty="0" smtClean="0"/>
              <a:t> p. 255 (21-27)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7</a:t>
            </a:r>
            <a:r>
              <a:rPr lang="en-US" sz="2800" b="0" dirty="0" smtClean="0"/>
              <a:t> p. 255 (37-40)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0" dirty="0"/>
          </a:p>
          <a:p>
            <a:endParaRPr lang="en-US" sz="28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TEXTO:</a:t>
            </a:r>
          </a:p>
          <a:p>
            <a:pPr marL="914400" lvl="1" indent="-457200"/>
            <a:r>
              <a:rPr lang="en-US" sz="2800" dirty="0" err="1"/>
              <a:t>Copia</a:t>
            </a:r>
            <a:r>
              <a:rPr lang="en-US" sz="2800" dirty="0"/>
              <a:t> y </a:t>
            </a:r>
            <a:r>
              <a:rPr lang="en-US" sz="2800" dirty="0" err="1"/>
              <a:t>responde</a:t>
            </a:r>
            <a:r>
              <a:rPr lang="en-US" sz="2800" dirty="0"/>
              <a:t> </a:t>
            </a:r>
            <a:r>
              <a:rPr lang="en-US" sz="2800" u="sng" dirty="0" err="1"/>
              <a:t>Ejericico</a:t>
            </a:r>
            <a:r>
              <a:rPr lang="en-US" sz="2800" u="sng" dirty="0"/>
              <a:t> 6</a:t>
            </a:r>
            <a:r>
              <a:rPr lang="en-US" sz="2800" dirty="0"/>
              <a:t> p. 255 (28-36</a:t>
            </a:r>
            <a:r>
              <a:rPr lang="en-US" sz="2800" dirty="0" smtClean="0"/>
              <a:t>)</a:t>
            </a:r>
          </a:p>
          <a:p>
            <a:pPr marL="914400" lvl="1" indent="-457200"/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EXAMEN: CAPITULO 7 is NEXT THURSDAY</a:t>
            </a:r>
          </a:p>
          <a:p>
            <a:pPr marL="914400" lvl="1" indent="-457200"/>
            <a:r>
              <a:rPr lang="en-US" sz="2800" dirty="0" smtClean="0"/>
              <a:t>Summer /Winter vacation vocabulary</a:t>
            </a:r>
          </a:p>
          <a:p>
            <a:pPr marL="914400" lvl="1" indent="-457200"/>
            <a:r>
              <a:rPr lang="en-US" sz="2800" b="0" dirty="0" err="1" smtClean="0"/>
              <a:t>Preterite</a:t>
            </a:r>
            <a:r>
              <a:rPr lang="en-US" sz="2800" b="0" dirty="0" smtClean="0"/>
              <a:t> tense: -AR, </a:t>
            </a:r>
            <a:r>
              <a:rPr lang="en-US" sz="2800" b="0" dirty="0" err="1" smtClean="0"/>
              <a:t>Ser</a:t>
            </a:r>
            <a:r>
              <a:rPr lang="en-US" sz="2800" b="0" dirty="0" smtClean="0"/>
              <a:t>/</a:t>
            </a:r>
            <a:r>
              <a:rPr lang="en-US" sz="2800" b="0" dirty="0" err="1" smtClean="0"/>
              <a:t>Ir</a:t>
            </a:r>
            <a:r>
              <a:rPr lang="en-US" sz="2800" b="0" dirty="0" smtClean="0"/>
              <a:t>, -CAR, -GAR, -ZAR</a:t>
            </a:r>
          </a:p>
          <a:p>
            <a:pPr marL="914400" lvl="1" indent="-457200"/>
            <a:r>
              <a:rPr lang="en-US" sz="2800" dirty="0" smtClean="0"/>
              <a:t>P. O. D (</a:t>
            </a:r>
            <a:r>
              <a:rPr lang="en-US" sz="2800" dirty="0" err="1" smtClean="0"/>
              <a:t>pronombre</a:t>
            </a:r>
            <a:r>
              <a:rPr lang="en-US" sz="2800" dirty="0" smtClean="0"/>
              <a:t> de </a:t>
            </a:r>
            <a:r>
              <a:rPr lang="en-US" sz="2800" dirty="0" err="1" smtClean="0"/>
              <a:t>objecto</a:t>
            </a:r>
            <a:r>
              <a:rPr lang="en-US" sz="2800" dirty="0" smtClean="0"/>
              <a:t> </a:t>
            </a:r>
            <a:r>
              <a:rPr lang="en-US" sz="2800" dirty="0" err="1" smtClean="0"/>
              <a:t>directo</a:t>
            </a:r>
            <a:r>
              <a:rPr lang="en-US" sz="2800" dirty="0" smtClean="0"/>
              <a:t>)</a:t>
            </a:r>
          </a:p>
          <a:p>
            <a:pPr marL="914400" lvl="1" indent="-457200"/>
            <a:r>
              <a:rPr lang="en-US" sz="2800" b="0" dirty="0" smtClean="0"/>
              <a:t>Cultural Readings</a:t>
            </a:r>
          </a:p>
          <a:p>
            <a:pPr marL="1600200" lvl="2" indent="-457200"/>
            <a:r>
              <a:rPr lang="en-US" sz="2600" dirty="0" smtClean="0"/>
              <a:t>Un </a:t>
            </a:r>
            <a:r>
              <a:rPr lang="en-US" sz="2600" dirty="0" err="1" smtClean="0"/>
              <a:t>dia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 smtClean="0"/>
              <a:t> </a:t>
            </a:r>
            <a:r>
              <a:rPr lang="en-US" sz="2600" dirty="0" err="1" smtClean="0"/>
              <a:t>una</a:t>
            </a:r>
            <a:r>
              <a:rPr lang="en-US" sz="2600" dirty="0" smtClean="0"/>
              <a:t> playa de </a:t>
            </a:r>
            <a:r>
              <a:rPr lang="en-US" sz="2600" dirty="0" err="1" smtClean="0"/>
              <a:t>España</a:t>
            </a:r>
            <a:r>
              <a:rPr lang="en-US" sz="2600" dirty="0" smtClean="0"/>
              <a:t> p. 250</a:t>
            </a:r>
            <a:endParaRPr lang="en-US" sz="26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2590800"/>
            <a:ext cx="5791200" cy="7623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err="1" smtClean="0">
                <a:solidFill>
                  <a:srgbClr val="D1282E"/>
                </a:solidFill>
              </a:rPr>
              <a:t>Tarea</a:t>
            </a:r>
            <a:r>
              <a:rPr lang="en-US" dirty="0" smtClean="0">
                <a:solidFill>
                  <a:srgbClr val="D1282E"/>
                </a:solidFill>
              </a:rPr>
              <a:t> # 59</a:t>
            </a:r>
            <a:endParaRPr lang="en-US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76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2573</TotalTime>
  <Words>539</Words>
  <Application>Microsoft Office PowerPoint</Application>
  <PresentationFormat>On-screen Show (4:3)</PresentationFormat>
  <Paragraphs>81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Essential</vt:lpstr>
      <vt:lpstr>Me llamo ___________  Clase 801 la fecha es el 13 de MARZo del 2018</vt:lpstr>
      <vt:lpstr>Repaso del PrOPOSITO 58</vt:lpstr>
      <vt:lpstr>Repaso de la Tarea 58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29 de enero del 2016</dc:title>
  <dc:creator>Helen Zumaeta</dc:creator>
  <cp:lastModifiedBy>Helen Zumaeta</cp:lastModifiedBy>
  <cp:revision>17</cp:revision>
  <cp:lastPrinted>2016-01-27T20:01:55Z</cp:lastPrinted>
  <dcterms:created xsi:type="dcterms:W3CDTF">2016-01-27T19:59:24Z</dcterms:created>
  <dcterms:modified xsi:type="dcterms:W3CDTF">2018-03-13T15:20:00Z</dcterms:modified>
</cp:coreProperties>
</file>